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7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6" r:id="rId5"/>
    <p:sldMasterId id="2147483781" r:id="rId6"/>
    <p:sldMasterId id="2147483816" r:id="rId7"/>
    <p:sldMasterId id="2147484017" r:id="rId8"/>
    <p:sldMasterId id="2147483895" r:id="rId9"/>
    <p:sldMasterId id="2147483939" r:id="rId10"/>
    <p:sldMasterId id="2147483973" r:id="rId11"/>
  </p:sldMasterIdLst>
  <p:notesMasterIdLst>
    <p:notesMasterId r:id="rId21"/>
  </p:notesMasterIdLst>
  <p:sldIdLst>
    <p:sldId id="373" r:id="rId12"/>
    <p:sldId id="374" r:id="rId13"/>
    <p:sldId id="461" r:id="rId14"/>
    <p:sldId id="453" r:id="rId15"/>
    <p:sldId id="462" r:id="rId16"/>
    <p:sldId id="458" r:id="rId17"/>
    <p:sldId id="459" r:id="rId18"/>
    <p:sldId id="455" r:id="rId19"/>
    <p:sldId id="4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7104" userDrawn="1">
          <p15:clr>
            <a:srgbClr val="A4A3A4"/>
          </p15:clr>
        </p15:guide>
        <p15:guide id="3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0" y="72"/>
      </p:cViewPr>
      <p:guideLst>
        <p:guide orient="horz" pos="3360"/>
        <p:guide pos="710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17904" cy="15179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2EC5-314C-4BAF-BAE0-983BD709773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7BB4C-05CC-4C40-B5F4-EE460A9F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200" r="133" b="15653"/>
          <a:stretch/>
        </p:blipFill>
        <p:spPr>
          <a:xfrm>
            <a:off x="-1" y="1"/>
            <a:ext cx="12213771" cy="6856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30589" y="457200"/>
            <a:ext cx="8410743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32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0588" y="1198422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1B42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7392" userDrawn="1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11391900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228164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753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753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08196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0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1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2496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1" y="457201"/>
            <a:ext cx="1037527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06228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33733"/>
            <a:ext cx="11391900" cy="4324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88198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11391900" cy="3791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3994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4"/>
            <a:ext cx="11391900" cy="35664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07490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59972"/>
            <a:ext cx="11391900" cy="4298619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185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478504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686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708"/>
            <a:ext cx="11391900" cy="382694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9390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3"/>
            <a:ext cx="11391900" cy="353080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0023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62832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8639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6994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72969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95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41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1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105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991548951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2274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83311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059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028729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  <p15:guide id="3" orient="horz" pos="3504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3706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480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3758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325887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5895916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667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281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860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039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7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775327598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2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1947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2636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0530"/>
      </p:ext>
    </p:extLst>
  </p:cSld>
  <p:clrMapOvr>
    <a:masterClrMapping/>
  </p:clrMapOvr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7978"/>
      </p:ext>
    </p:extLst>
  </p:cSld>
  <p:clrMapOvr>
    <a:masterClrMapping/>
  </p:clrMapOvr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068346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0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8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09336"/>
      </p:ext>
    </p:extLst>
  </p:cSld>
  <p:clrMapOvr>
    <a:masterClrMapping/>
  </p:clrMapOvr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1" y="457201"/>
            <a:ext cx="1037527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20807"/>
      </p:ext>
    </p:extLst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97811"/>
            <a:ext cx="11391900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582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55868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899" y="894495"/>
            <a:ext cx="11391901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366836"/>
            <a:ext cx="11391901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899" y="2389517"/>
            <a:ext cx="11391901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112659"/>
      </p:ext>
    </p:extLst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16623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8838" y="1924051"/>
            <a:ext cx="11385962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85962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85962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41488"/>
      </p:ext>
    </p:extLst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11391900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80606"/>
      </p:ext>
    </p:extLst>
  </p:cSld>
  <p:clrMapOvr>
    <a:masterClrMapping/>
  </p:clrMapOvr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87746"/>
      </p:ext>
    </p:extLst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10337"/>
      </p:ext>
    </p:extLst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573620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54877"/>
      </p:ext>
    </p:extLst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69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25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44003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03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8855725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614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45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680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988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1154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4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10907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7081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251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60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7713889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60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009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3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898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3136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753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47076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753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06023"/>
      </p:ext>
    </p:extLst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753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753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88324"/>
      </p:ext>
    </p:extLst>
  </p:cSld>
  <p:clrMapOvr>
    <a:masterClrMapping/>
  </p:clrMapOvr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7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43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041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64971"/>
      </p:ext>
    </p:extLst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1" y="457201"/>
            <a:ext cx="1037527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69442"/>
      </p:ext>
    </p:extLst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33733"/>
            <a:ext cx="11391900" cy="4324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30820"/>
      </p:ext>
    </p:extLst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11391900" cy="3791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83489"/>
      </p:ext>
    </p:extLst>
  </p:cSld>
  <p:clrMapOvr>
    <a:masterClrMapping/>
  </p:clrMapOvr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4"/>
            <a:ext cx="11391900" cy="35664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56491"/>
      </p:ext>
    </p:extLst>
  </p:cSld>
  <p:clrMapOvr>
    <a:masterClrMapping/>
  </p:clrMapOvr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59972"/>
            <a:ext cx="11391900" cy="4298619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1031"/>
      </p:ext>
    </p:extLst>
  </p:cSld>
  <p:clrMapOvr>
    <a:masterClrMapping/>
  </p:clrMapOvr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686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708"/>
            <a:ext cx="11391900" cy="382694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8781"/>
      </p:ext>
    </p:extLst>
  </p:cSld>
  <p:clrMapOvr>
    <a:masterClrMapping/>
  </p:clrMapOvr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3"/>
            <a:ext cx="11391900" cy="353080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50863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87688"/>
      </p:ext>
    </p:extLst>
  </p:cSld>
  <p:clrMapOvr>
    <a:masterClrMapping/>
  </p:clrMapOvr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5763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125822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 userDrawn="1">
          <p15:clr>
            <a:srgbClr val="FBAE40"/>
          </p15:clr>
        </p15:guide>
        <p15:guide id="2" pos="7440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524"/>
      </p:ext>
    </p:extLst>
  </p:cSld>
  <p:clrMapOvr>
    <a:masterClrMapping/>
  </p:clrMapOvr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132147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800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124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37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69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2274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53578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059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071783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  <p15:guide id="3" orient="horz" pos="3504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3706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277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3758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510465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971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218295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132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319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270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235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8831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2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1947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6175"/>
      </p:ext>
    </p:extLst>
  </p:cSld>
  <p:clrMapOvr>
    <a:masterClrMapping/>
  </p:clrMapOvr>
  <p:hf hdr="0" ft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3513"/>
      </p:ext>
    </p:extLst>
  </p:cSld>
  <p:clrMapOvr>
    <a:masterClrMapping/>
  </p:clrMapOvr>
  <p:hf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98190"/>
      </p:ext>
    </p:extLst>
  </p:cSld>
  <p:clrMapOvr>
    <a:masterClrMapping/>
  </p:clrMapOvr>
  <p:hf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0126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20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115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7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58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9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9311"/>
      </p:ext>
    </p:extLst>
  </p:cSld>
  <p:clrMapOvr>
    <a:masterClrMapping/>
  </p:clrMapOvr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1" y="457201"/>
            <a:ext cx="1037527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26481"/>
      </p:ext>
    </p:extLst>
  </p:cSld>
  <p:clrMapOvr>
    <a:masterClrMapping/>
  </p:clrMapOvr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97811"/>
            <a:ext cx="11391900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34536"/>
      </p:ext>
    </p:extLst>
  </p:cSld>
  <p:clrMapOvr>
    <a:masterClrMapping/>
  </p:clrMapOvr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899" y="894495"/>
            <a:ext cx="11391901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366836"/>
            <a:ext cx="11391901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899" y="2389517"/>
            <a:ext cx="11391901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31198"/>
      </p:ext>
    </p:extLst>
  </p:cSld>
  <p:clrMapOvr>
    <a:masterClrMapping/>
  </p:clrMapOvr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46832"/>
      </p:ext>
    </p:extLst>
  </p:cSld>
  <p:clrMapOvr>
    <a:masterClrMapping/>
  </p:clrMapOvr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8838" y="1924051"/>
            <a:ext cx="11385962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85962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85962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70468"/>
      </p:ext>
    </p:extLst>
  </p:cSld>
  <p:clrMapOvr>
    <a:masterClrMapping/>
  </p:clrMapOvr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11391900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95326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0476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38141"/>
      </p:ext>
    </p:extLst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61564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67936"/>
      </p:ext>
    </p:extLst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78781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92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37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7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30730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10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48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191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35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469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1154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2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328398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385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713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384316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22584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3639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3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898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2780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115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41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753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29360"/>
      </p:ext>
    </p:extLst>
  </p:cSld>
  <p:clrMapOvr>
    <a:masterClrMapping/>
  </p:clrMapOvr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753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81694"/>
      </p:ext>
    </p:extLst>
  </p:cSld>
  <p:clrMapOvr>
    <a:masterClrMapping/>
  </p:clrMapOvr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753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753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39458"/>
      </p:ext>
    </p:extLst>
  </p:cSld>
  <p:clrMapOvr>
    <a:masterClrMapping/>
  </p:clrMapOvr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3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25242"/>
      </p:ext>
    </p:extLst>
  </p:cSld>
  <p:clrMapOvr>
    <a:masterClrMapping/>
  </p:clrMapOvr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1" y="457201"/>
            <a:ext cx="1037527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77696"/>
      </p:ext>
    </p:extLst>
  </p:cSld>
  <p:clrMapOvr>
    <a:masterClrMapping/>
  </p:clrMapOvr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33733"/>
            <a:ext cx="11391900" cy="4324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81389"/>
      </p:ext>
    </p:extLst>
  </p:cSld>
  <p:clrMapOvr>
    <a:masterClrMapping/>
  </p:clrMapOvr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11391900" cy="3791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0154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234010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4"/>
            <a:ext cx="11391900" cy="35664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65672"/>
      </p:ext>
    </p:extLst>
  </p:cSld>
  <p:clrMapOvr>
    <a:masterClrMapping/>
  </p:clrMapOvr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59972"/>
            <a:ext cx="11391900" cy="4298619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69142"/>
      </p:ext>
    </p:extLst>
  </p:cSld>
  <p:clrMapOvr>
    <a:masterClrMapping/>
  </p:clrMapOvr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686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708"/>
            <a:ext cx="11391900" cy="382694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86569"/>
      </p:ext>
    </p:extLst>
  </p:cSld>
  <p:clrMapOvr>
    <a:masterClrMapping/>
  </p:clrMapOvr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3"/>
            <a:ext cx="11391900" cy="353080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97553"/>
      </p:ext>
    </p:extLst>
  </p:cSld>
  <p:clrMapOvr>
    <a:masterClrMapping/>
  </p:clrMapOvr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63744"/>
      </p:ext>
    </p:extLst>
  </p:cSld>
  <p:clrMapOvr>
    <a:masterClrMapping/>
  </p:clrMapOvr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25584"/>
      </p:ext>
    </p:extLst>
  </p:cSld>
  <p:clrMapOvr>
    <a:masterClrMapping/>
  </p:clrMapOvr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97602"/>
      </p:ext>
    </p:extLst>
  </p:cSld>
  <p:clrMapOvr>
    <a:masterClrMapping/>
  </p:clrMapOvr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569290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55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023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419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34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41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2274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24907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059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320735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  <p15:guide id="3" orient="horz" pos="3504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3706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165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3758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86765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900014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603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154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72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430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0786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438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2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1947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21231"/>
      </p:ext>
    </p:extLst>
  </p:cSld>
  <p:clrMapOvr>
    <a:masterClrMapping/>
  </p:clrMapOvr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7870"/>
      </p:ext>
    </p:extLst>
  </p:cSld>
  <p:clrMapOvr>
    <a:masterClrMapping/>
  </p:clrMapOvr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83238"/>
      </p:ext>
    </p:extLst>
  </p:cSld>
  <p:clrMapOvr>
    <a:masterClrMapping/>
  </p:clrMapOvr>
  <p:hf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485369"/>
      </p:ext>
    </p:extLst>
  </p:cSld>
  <p:clrMapOvr>
    <a:masterClrMapping/>
  </p:clrMapOvr>
  <p:hf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97811"/>
            <a:ext cx="11391900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93566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93359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735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6551154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43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1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898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8216763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753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7350567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753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83640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753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753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31029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200" r="133" b="15653"/>
          <a:stretch/>
        </p:blipFill>
        <p:spPr>
          <a:xfrm>
            <a:off x="-1" y="1"/>
            <a:ext cx="12213771" cy="6856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30589" y="457200"/>
            <a:ext cx="8410743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32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0588" y="1198422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1B42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8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739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0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30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9621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0" y="457201"/>
            <a:ext cx="10393378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611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7596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33733"/>
            <a:ext cx="11391900" cy="4324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2476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11391900" cy="3791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56552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4"/>
            <a:ext cx="11391900" cy="35664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7632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59972"/>
            <a:ext cx="11391900" cy="4298619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76268158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686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708"/>
            <a:ext cx="11391900" cy="382694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07173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327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7473"/>
            <a:ext cx="11391900" cy="353080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69049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948445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655489584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2115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96876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0" y="457201"/>
            <a:ext cx="10393378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 algn="r"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4563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992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77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155428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 userDrawn="1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9260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 userDrawn="1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161387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6" userDrawn="1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438900" y="1502848"/>
            <a:ext cx="5295900" cy="4059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974700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  <p15:guide id="0" orient="horz" pos="3504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3706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2856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3758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483977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494751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703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97811"/>
            <a:ext cx="11391900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546722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483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438900" y="1502848"/>
            <a:ext cx="5295900" cy="457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8"/>
            <a:ext cx="5295900" cy="71598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767680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30417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1825439"/>
            <a:ext cx="5295900" cy="42250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02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438900" y="2156491"/>
            <a:ext cx="5295900" cy="39414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342293"/>
            <a:ext cx="5295900" cy="135775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781946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1947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127958779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02847"/>
            <a:ext cx="5372100" cy="445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56750276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30417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25439"/>
            <a:ext cx="5372100" cy="4118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53725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342291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156491"/>
            <a:ext cx="5372100" cy="3804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281900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0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899" y="894495"/>
            <a:ext cx="11391901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366836"/>
            <a:ext cx="11391901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899" y="2389517"/>
            <a:ext cx="11391901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423101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07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98950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12192000" cy="4052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1" y="457201"/>
            <a:ext cx="10375270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47509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897811"/>
            <a:ext cx="11391900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092582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899" y="894495"/>
            <a:ext cx="11391901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366836"/>
            <a:ext cx="11391901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899" y="2389517"/>
            <a:ext cx="11391901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56016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81606" y="61841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27261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8838" y="1924051"/>
            <a:ext cx="11385962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85962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85962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84784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11391900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90914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1215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6899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689198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8062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42050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3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6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55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10011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92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88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33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31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8838" y="1924051"/>
            <a:ext cx="11385962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85962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85962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18084025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6096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551154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3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715211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538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708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151540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85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791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3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898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898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212572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753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01940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753100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389517"/>
            <a:ext cx="5753100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038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26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88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5" Type="http://schemas.openxmlformats.org/officeDocument/2006/relationships/slideLayout" Target="../slideLayouts/slideLayout192.xml"/><Relationship Id="rId33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29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24" Type="http://schemas.openxmlformats.org/officeDocument/2006/relationships/slideLayout" Target="../slideLayouts/slideLayout191.xml"/><Relationship Id="rId32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slideLayout" Target="../slideLayouts/slideLayout190.xml"/><Relationship Id="rId28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31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189.xml"/><Relationship Id="rId27" Type="http://schemas.openxmlformats.org/officeDocument/2006/relationships/slideLayout" Target="../slideLayouts/slideLayout194.xml"/><Relationship Id="rId30" Type="http://schemas.openxmlformats.org/officeDocument/2006/relationships/slideLayout" Target="../slideLayouts/slideLayout1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34" Type="http://schemas.openxmlformats.org/officeDocument/2006/relationships/theme" Target="../theme/theme7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33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29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32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31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slideLayout" Target="../slideLayouts/slideLayout227.xml"/><Relationship Id="rId30" Type="http://schemas.openxmlformats.org/officeDocument/2006/relationships/slideLayout" Target="../slideLayouts/slideLayout2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36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1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64" r:id="rId4"/>
    <p:sldLayoutId id="2147483665" r:id="rId5"/>
    <p:sldLayoutId id="2147483666" r:id="rId6"/>
    <p:sldLayoutId id="2147483727" r:id="rId7"/>
    <p:sldLayoutId id="2147483728" r:id="rId8"/>
    <p:sldLayoutId id="2147483667" r:id="rId9"/>
    <p:sldLayoutId id="2147483729" r:id="rId10"/>
    <p:sldLayoutId id="2147483730" r:id="rId11"/>
    <p:sldLayoutId id="2147483668" r:id="rId12"/>
    <p:sldLayoutId id="2147483731" r:id="rId13"/>
    <p:sldLayoutId id="2147483732" r:id="rId14"/>
    <p:sldLayoutId id="2147483669" r:id="rId15"/>
    <p:sldLayoutId id="2147483733" r:id="rId16"/>
    <p:sldLayoutId id="2147483734" r:id="rId17"/>
    <p:sldLayoutId id="2147483670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671" r:id="rId24"/>
    <p:sldLayoutId id="2147483740" r:id="rId25"/>
    <p:sldLayoutId id="2147483741" r:id="rId26"/>
    <p:sldLayoutId id="2147483672" r:id="rId27"/>
    <p:sldLayoutId id="2147483742" r:id="rId28"/>
    <p:sldLayoutId id="2147483743" r:id="rId29"/>
    <p:sldLayoutId id="2147483673" r:id="rId30"/>
    <p:sldLayoutId id="2147483674" r:id="rId31"/>
    <p:sldLayoutId id="2147483744" r:id="rId32"/>
    <p:sldLayoutId id="2147483745" r:id="rId33"/>
    <p:sldLayoutId id="2147483726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 userDrawn="1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2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8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  <p:sldLayoutId id="2147483812" r:id="rId30"/>
    <p:sldLayoutId id="2147483813" r:id="rId31"/>
    <p:sldLayoutId id="2147483814" r:id="rId32"/>
    <p:sldLayoutId id="214748386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5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11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  <p:sldLayoutId id="2147484037" r:id="rId20"/>
    <p:sldLayoutId id="2147484038" r:id="rId21"/>
    <p:sldLayoutId id="2147484039" r:id="rId22"/>
    <p:sldLayoutId id="2147484040" r:id="rId23"/>
    <p:sldLayoutId id="2147484041" r:id="rId24"/>
    <p:sldLayoutId id="2147484042" r:id="rId25"/>
    <p:sldLayoutId id="2147484043" r:id="rId26"/>
    <p:sldLayoutId id="2147484044" r:id="rId27"/>
    <p:sldLayoutId id="2147484045" r:id="rId28"/>
    <p:sldLayoutId id="2147484046" r:id="rId29"/>
    <p:sldLayoutId id="2147484047" r:id="rId30"/>
    <p:sldLayoutId id="2147484048" r:id="rId31"/>
    <p:sldLayoutId id="2147484049" r:id="rId32"/>
    <p:sldLayoutId id="214748405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3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0" r:id="rId25"/>
    <p:sldLayoutId id="2147483921" r:id="rId26"/>
    <p:sldLayoutId id="2147483922" r:id="rId27"/>
    <p:sldLayoutId id="2147483923" r:id="rId28"/>
    <p:sldLayoutId id="2147483924" r:id="rId29"/>
    <p:sldLayoutId id="2147483925" r:id="rId30"/>
    <p:sldLayoutId id="2147483926" r:id="rId31"/>
    <p:sldLayoutId id="2147483927" r:id="rId32"/>
    <p:sldLayoutId id="214748393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9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  <p:sldLayoutId id="2147483967" r:id="rId28"/>
    <p:sldLayoutId id="2147483968" r:id="rId29"/>
    <p:sldLayoutId id="2147483969" r:id="rId30"/>
    <p:sldLayoutId id="2147483970" r:id="rId31"/>
    <p:sldLayoutId id="2147483971" r:id="rId32"/>
    <p:sldLayoutId id="214748401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  <p:sldLayoutId id="2147484000" r:id="rId27"/>
    <p:sldLayoutId id="2147484001" r:id="rId28"/>
    <p:sldLayoutId id="2147484002" r:id="rId29"/>
    <p:sldLayoutId id="2147484003" r:id="rId30"/>
    <p:sldLayoutId id="2147484004" r:id="rId31"/>
    <p:sldLayoutId id="2147484005" r:id="rId32"/>
    <p:sldLayoutId id="2147484016" r:id="rId33"/>
    <p:sldLayoutId id="214748406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505F-09EF-4BA3-A773-4C7FA48F0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Blue 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22B7D-39C0-46B2-B207-3A6E51FF9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11359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89E4-3EA9-47CE-B559-7025EB231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Blue Title Slide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848A6-0ED0-4383-B440-D47B06F5C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934" y="1635347"/>
            <a:ext cx="7805529" cy="562570"/>
          </a:xfrm>
        </p:spPr>
        <p:txBody>
          <a:bodyPr/>
          <a:lstStyle/>
          <a:p>
            <a:r>
              <a:rPr lang="en-US" dirty="0"/>
              <a:t>Sub Title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411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ABD65-8256-414C-91E2-B6D36D423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Picture Title Slide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C6424B-E313-4911-BE72-2625E0533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Tile Slide</a:t>
            </a:r>
          </a:p>
        </p:txBody>
      </p:sp>
    </p:spTree>
    <p:extLst>
      <p:ext uri="{BB962C8B-B14F-4D97-AF65-F5344CB8AC3E}">
        <p14:creationId xmlns:p14="http://schemas.microsoft.com/office/powerpoint/2010/main" val="26135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A8F5-BE9C-46F7-AC82-2ADA159F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554F4-F018-489D-A3AD-5BA6B7B064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3139E-8911-4873-96C8-45DC96E97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B06B2-ED9B-44F6-B6C8-20A8535A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Change the Slide Layout or Color?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88AE4-9E4F-4CF7-8739-3617B5F29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B1664-E9AB-4E57-9EAF-1E8521D9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80" y="1961321"/>
            <a:ext cx="9828571" cy="415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786F92DB-AFA1-4B84-8A86-C1E6FC233067}"/>
              </a:ext>
            </a:extLst>
          </p:cNvPr>
          <p:cNvSpPr/>
          <p:nvPr/>
        </p:nvSpPr>
        <p:spPr>
          <a:xfrm flipH="1">
            <a:off x="159026" y="1961321"/>
            <a:ext cx="1616764" cy="1046922"/>
          </a:xfrm>
          <a:prstGeom prst="borderCallout1">
            <a:avLst>
              <a:gd name="adj1" fmla="val 18750"/>
              <a:gd name="adj2" fmla="val -8333"/>
              <a:gd name="adj3" fmla="val 22626"/>
              <a:gd name="adj4" fmla="val -51530"/>
            </a:avLst>
          </a:prstGeom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Click a Slide in the Organizer Pane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CB312F80-2B27-4A77-A459-732AB014A358}"/>
              </a:ext>
            </a:extLst>
          </p:cNvPr>
          <p:cNvSpPr/>
          <p:nvPr/>
        </p:nvSpPr>
        <p:spPr>
          <a:xfrm flipH="1">
            <a:off x="159025" y="4326833"/>
            <a:ext cx="1895061" cy="1371601"/>
          </a:xfrm>
          <a:prstGeom prst="borderCallout1">
            <a:avLst>
              <a:gd name="adj1" fmla="val 18750"/>
              <a:gd name="adj2" fmla="val -8333"/>
              <a:gd name="adj3" fmla="val 34154"/>
              <a:gd name="adj4" fmla="val -52298"/>
            </a:avLst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“Layout” and then scroll through all the available layout options.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E8A98-434D-499E-81CC-336AC476CA41}"/>
              </a:ext>
            </a:extLst>
          </p:cNvPr>
          <p:cNvSpPr/>
          <p:nvPr/>
        </p:nvSpPr>
        <p:spPr>
          <a:xfrm>
            <a:off x="2981739" y="4585252"/>
            <a:ext cx="1656522" cy="397565"/>
          </a:xfrm>
          <a:prstGeom prst="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Slide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Copy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Goes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A3574-5016-4F8B-A085-55E88257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9" y="1927136"/>
            <a:ext cx="3304032" cy="27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“This is a quote slide. Use this to share a testimonial, important call out, or some other copy point you want to focus on.”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932" y="4646219"/>
            <a:ext cx="10972800" cy="981377"/>
          </a:xfrm>
        </p:spPr>
        <p:txBody>
          <a:bodyPr/>
          <a:lstStyle/>
          <a:p>
            <a:pPr lvl="0">
              <a:lnSpc>
                <a:spcPts val="1000"/>
              </a:lnSpc>
            </a:pPr>
            <a:r>
              <a:rPr lang="en-US" dirty="0"/>
              <a:t>Name</a:t>
            </a:r>
          </a:p>
          <a:p>
            <a:pPr lvl="0">
              <a:lnSpc>
                <a:spcPts val="1000"/>
              </a:lnSpc>
            </a:pPr>
            <a:r>
              <a:rPr lang="en-US" sz="1600" b="0" dirty="0"/>
              <a:t>Title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642160"/>
      </p:ext>
    </p:extLst>
  </p:cSld>
  <p:clrMapOvr>
    <a:masterClrMapping/>
  </p:clrMapOvr>
</p:sld>
</file>

<file path=ppt/theme/theme1.xml><?xml version="1.0" encoding="utf-8"?>
<a:theme xmlns:a="http://schemas.openxmlformats.org/drawingml/2006/main" name="Medium Blue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dium Blue without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olet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iolet without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Violet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reen without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ellow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ellow without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B33B0E49F414BA4D7E960675EB986" ma:contentTypeVersion="9" ma:contentTypeDescription="Create a new document." ma:contentTypeScope="" ma:versionID="0b57cd625f1d4f3443432b307e8011d9">
  <xsd:schema xmlns:xsd="http://www.w3.org/2001/XMLSchema" xmlns:xs="http://www.w3.org/2001/XMLSchema" xmlns:p="http://schemas.microsoft.com/office/2006/metadata/properties" xmlns:ns2="2448ec2d-3f1b-4119-b9fa-d0405a89628e" xmlns:ns3="a8497d45-0016-4c58-996d-972de38b835f" targetNamespace="http://schemas.microsoft.com/office/2006/metadata/properties" ma:root="true" ma:fieldsID="113e16ff24255776830bfd927819d04b" ns2:_="" ns3:_="">
    <xsd:import namespace="2448ec2d-3f1b-4119-b9fa-d0405a89628e"/>
    <xsd:import namespace="a8497d45-0016-4c58-996d-972de38b83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8ec2d-3f1b-4119-b9fa-d0405a896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97d45-0016-4c58-996d-972de38b835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0D9436-292E-4066-B08F-088778D888F8}">
  <ds:schemaRefs>
    <ds:schemaRef ds:uri="http://purl.org/dc/elements/1.1/"/>
    <ds:schemaRef ds:uri="http://schemas.microsoft.com/office/2006/metadata/properties"/>
    <ds:schemaRef ds:uri="a8497d45-0016-4c58-996d-972de38b835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48ec2d-3f1b-4119-b9fa-d0405a89628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A50C5E-59E6-4AFC-9EBB-A54AE03098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8138B-59B0-477F-8D16-1120A33CC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8ec2d-3f1b-4119-b9fa-d0405a89628e"/>
    <ds:schemaRef ds:uri="a8497d45-0016-4c58-996d-972de38b8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</TotalTime>
  <Words>88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Georgia</vt:lpstr>
      <vt:lpstr>Medium Blue with Section Titles</vt:lpstr>
      <vt:lpstr>1_Medium Blue without Section Titles</vt:lpstr>
      <vt:lpstr>Violet with Section Titles</vt:lpstr>
      <vt:lpstr>Violet without Section Titles</vt:lpstr>
      <vt:lpstr>1_Violet with Section Titles</vt:lpstr>
      <vt:lpstr>Green without Section Titles</vt:lpstr>
      <vt:lpstr>Yellow with Section Titles</vt:lpstr>
      <vt:lpstr>Yellow without Section Titles</vt:lpstr>
      <vt:lpstr>Blue Title Slide 1</vt:lpstr>
      <vt:lpstr>Blue Title Slide 2</vt:lpstr>
      <vt:lpstr>Picture Title Slide</vt:lpstr>
      <vt:lpstr>Section Tile Slide</vt:lpstr>
      <vt:lpstr>PowerPoint Presentation</vt:lpstr>
      <vt:lpstr>Want to Change the Slide Layout or Color?</vt:lpstr>
      <vt:lpstr>Slide Title</vt:lpstr>
      <vt:lpstr>“This is a quote slide. Use this to share a testimonial, important call out, or some other copy point you want to focus on.”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Shelby</dc:creator>
  <cp:lastModifiedBy>Bradley, Selina M</cp:lastModifiedBy>
  <cp:revision>120</cp:revision>
  <dcterms:created xsi:type="dcterms:W3CDTF">2017-02-14T21:56:18Z</dcterms:created>
  <dcterms:modified xsi:type="dcterms:W3CDTF">2018-10-03T13:46:59Z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0x0101000E0B33B0E49F414BA4D7E960675EB986</vt:lpwstr>
  </property>
</Properties>
</file>